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1FB2-3D4D-4C54-97C5-13D99BF534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Defining Moments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D5AA6-B8C5-45FE-87F5-86E19649E6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2021</a:t>
            </a:r>
          </a:p>
        </p:txBody>
      </p:sp>
      <p:pic>
        <p:nvPicPr>
          <p:cNvPr id="1026" name="Picture 2" descr="COVID-19 cases continue to rise in city">
            <a:extLst>
              <a:ext uri="{FF2B5EF4-FFF2-40B4-BE49-F238E27FC236}">
                <a16:creationId xmlns:a16="http://schemas.microsoft.com/office/drawing/2014/main" id="{5545D262-97DD-4B1A-AB32-516666C4A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t="2297" r="6291"/>
          <a:stretch/>
        </p:blipFill>
        <p:spPr bwMode="auto">
          <a:xfrm>
            <a:off x="8150490" y="400049"/>
            <a:ext cx="3274833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9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1FC1D8-E85F-4348-8F8F-CCE3D3F5C2DE}"/>
              </a:ext>
            </a:extLst>
          </p:cNvPr>
          <p:cNvSpPr txBox="1"/>
          <p:nvPr/>
        </p:nvSpPr>
        <p:spPr>
          <a:xfrm>
            <a:off x="1633491" y="1180730"/>
            <a:ext cx="76614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Esther 4:14 </a:t>
            </a:r>
          </a:p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knows if perhaps you were made queen for just such a time as this? 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34735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26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27" name="Rectangle 76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BC51C2-ED88-4A55-850B-E304B8FAB92A}"/>
              </a:ext>
            </a:extLst>
          </p:cNvPr>
          <p:cNvSpPr txBox="1"/>
          <p:nvPr/>
        </p:nvSpPr>
        <p:spPr>
          <a:xfrm>
            <a:off x="5289754" y="639097"/>
            <a:ext cx="6253317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-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Naaman’s servant girl –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-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2 Kings 5</a:t>
            </a:r>
            <a:endParaRPr lang="en-US" sz="80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470.) 2 Kings 5 | DWELLING in the Word">
            <a:extLst>
              <a:ext uri="{FF2B5EF4-FFF2-40B4-BE49-F238E27FC236}">
                <a16:creationId xmlns:a16="http://schemas.microsoft.com/office/drawing/2014/main" id="{9EC233A5-8C88-410C-BCE8-0BDD57259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623669"/>
            <a:ext cx="4001315" cy="508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8" name="Straight Connector 78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117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:a16="http://schemas.microsoft.com/office/drawing/2014/main" id="{74BFD972-C7BD-43EA-8010-03F34782E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2171"/>
          <a:stretch/>
        </p:blipFill>
        <p:spPr bwMode="auto">
          <a:xfrm>
            <a:off x="20" y="10"/>
            <a:ext cx="457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F4C359F3-25B2-4E2B-8713-5583EAF4C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026EB53-A064-438C-B0CD-AC150363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5" name="TextBox 1">
            <a:extLst>
              <a:ext uri="{FF2B5EF4-FFF2-40B4-BE49-F238E27FC236}">
                <a16:creationId xmlns:a16="http://schemas.microsoft.com/office/drawing/2014/main" id="{AC671E82-CEF6-449A-9905-7D5DD6B10348}"/>
              </a:ext>
            </a:extLst>
          </p:cNvPr>
          <p:cNvSpPr txBox="1"/>
          <p:nvPr/>
        </p:nvSpPr>
        <p:spPr>
          <a:xfrm>
            <a:off x="5124206" y="2236304"/>
            <a:ext cx="6339840" cy="36526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4000" dirty="0">
                <a:solidFill>
                  <a:srgbClr val="FFFFFF"/>
                </a:solidFill>
                <a:effectLst/>
              </a:rPr>
              <a:t>Acts 16:6-7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4000" dirty="0">
                <a:solidFill>
                  <a:srgbClr val="FFFFFF"/>
                </a:solidFill>
                <a:effectLst/>
              </a:rPr>
              <a:t>…because the Holy Spirit had prevented them…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4000" dirty="0">
                <a:solidFill>
                  <a:srgbClr val="FFFFFF"/>
                </a:solidFill>
                <a:effectLst/>
              </a:rPr>
              <a:t>…but again the Spirit of Jesus did not allow them to go there.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07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8C429A-9E14-48AC-8EEA-11546BE138A6}"/>
              </a:ext>
            </a:extLst>
          </p:cNvPr>
          <p:cNvSpPr txBox="1"/>
          <p:nvPr/>
        </p:nvSpPr>
        <p:spPr>
          <a:xfrm>
            <a:off x="1411550" y="1376039"/>
            <a:ext cx="826511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5:25 </a:t>
            </a:r>
          </a:p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we are living by the Spirit, let us follow the Spirit’s leading in every part of our lives.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6958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597970E3-8F23-4369-905A-7FE4D087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47A2C5-5444-4349-A6C0-253A9109747A}"/>
              </a:ext>
            </a:extLst>
          </p:cNvPr>
          <p:cNvSpPr txBox="1"/>
          <p:nvPr/>
        </p:nvSpPr>
        <p:spPr>
          <a:xfrm>
            <a:off x="1216519" y="899512"/>
            <a:ext cx="87264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78:4…7 </a:t>
            </a:r>
          </a:p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not hide these truths from our children; we will tell the next generation about the glorious deeds of the Lord…So each generation should set its hope anew on God.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283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meline of World War I | Britannica">
            <a:extLst>
              <a:ext uri="{FF2B5EF4-FFF2-40B4-BE49-F238E27FC236}">
                <a16:creationId xmlns:a16="http://schemas.microsoft.com/office/drawing/2014/main" id="{E2C856BF-6388-4556-8E74-F973A0AFA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406">
            <a:off x="781049" y="469106"/>
            <a:ext cx="3629025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n On The Moon Music: The Apollo 11 Moon Landing Mixtape And Spotify&amp;#39;s  Top-Streamed Lunar Tunes">
            <a:extLst>
              <a:ext uri="{FF2B5EF4-FFF2-40B4-BE49-F238E27FC236}">
                <a16:creationId xmlns:a16="http://schemas.microsoft.com/office/drawing/2014/main" id="{476FF966-B816-40FC-82DB-8269FFF8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3219449"/>
            <a:ext cx="4031993" cy="30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The 1929 Stock Market Crash Could Happen Again">
            <a:extLst>
              <a:ext uri="{FF2B5EF4-FFF2-40B4-BE49-F238E27FC236}">
                <a16:creationId xmlns:a16="http://schemas.microsoft.com/office/drawing/2014/main" id="{179430D8-3FB8-4DA2-9D79-1FBE6328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66" y="675083"/>
            <a:ext cx="4112427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9/11 World Trade Center attacks. | Download Scientific Diagram">
            <a:extLst>
              <a:ext uri="{FF2B5EF4-FFF2-40B4-BE49-F238E27FC236}">
                <a16:creationId xmlns:a16="http://schemas.microsoft.com/office/drawing/2014/main" id="{B3B619AE-20E4-40B2-8763-2637C5DD3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888">
            <a:off x="9057459" y="570143"/>
            <a:ext cx="2588107" cy="34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2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meline of World War I | Britannica">
            <a:extLst>
              <a:ext uri="{FF2B5EF4-FFF2-40B4-BE49-F238E27FC236}">
                <a16:creationId xmlns:a16="http://schemas.microsoft.com/office/drawing/2014/main" id="{E2C856BF-6388-4556-8E74-F973A0AFA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406">
            <a:off x="781049" y="469106"/>
            <a:ext cx="3629025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n On The Moon Music: The Apollo 11 Moon Landing Mixtape And Spotify&amp;#39;s  Top-Streamed Lunar Tunes">
            <a:extLst>
              <a:ext uri="{FF2B5EF4-FFF2-40B4-BE49-F238E27FC236}">
                <a16:creationId xmlns:a16="http://schemas.microsoft.com/office/drawing/2014/main" id="{476FF966-B816-40FC-82DB-8269FFF8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3219449"/>
            <a:ext cx="4031993" cy="30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The 1929 Stock Market Crash Could Happen Again">
            <a:extLst>
              <a:ext uri="{FF2B5EF4-FFF2-40B4-BE49-F238E27FC236}">
                <a16:creationId xmlns:a16="http://schemas.microsoft.com/office/drawing/2014/main" id="{179430D8-3FB8-4DA2-9D79-1FBE6328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66" y="675083"/>
            <a:ext cx="4112427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9/11 World Trade Center attacks. | Download Scientific Diagram">
            <a:extLst>
              <a:ext uri="{FF2B5EF4-FFF2-40B4-BE49-F238E27FC236}">
                <a16:creationId xmlns:a16="http://schemas.microsoft.com/office/drawing/2014/main" id="{B3B619AE-20E4-40B2-8763-2637C5DD3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888">
            <a:off x="9057459" y="570143"/>
            <a:ext cx="2588107" cy="34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ports Meets COVID-19: What to Say, What to Do - Dr. Jim Taylor">
            <a:extLst>
              <a:ext uri="{FF2B5EF4-FFF2-40B4-BE49-F238E27FC236}">
                <a16:creationId xmlns:a16="http://schemas.microsoft.com/office/drawing/2014/main" id="{E4F430B1-FC71-4E45-94AC-A1F4D1186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25" y="3968355"/>
            <a:ext cx="5041355" cy="21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5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ith vs. fear - what does the Bible say? | GotQuestions.org">
            <a:extLst>
              <a:ext uri="{FF2B5EF4-FFF2-40B4-BE49-F238E27FC236}">
                <a16:creationId xmlns:a16="http://schemas.microsoft.com/office/drawing/2014/main" id="{3A2C338E-3A46-4C1E-972A-C428450EC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7"/>
          <a:stretch/>
        </p:blipFill>
        <p:spPr bwMode="auto">
          <a:xfrm>
            <a:off x="381000" y="314325"/>
            <a:ext cx="114300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8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A665BF-F930-4AAD-A71F-5103DD543917}"/>
              </a:ext>
            </a:extLst>
          </p:cNvPr>
          <p:cNvSpPr txBox="1"/>
          <p:nvPr/>
        </p:nvSpPr>
        <p:spPr>
          <a:xfrm>
            <a:off x="1580225" y="1003177"/>
            <a:ext cx="86379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100:5 </a:t>
            </a:r>
          </a:p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Lord is good. His unfailing love continues forever, and his faithfulness continues to each generation.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519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B6F4B-99CC-4061-A9F7-4C41DB48CCC6}"/>
              </a:ext>
            </a:extLst>
          </p:cNvPr>
          <p:cNvSpPr txBox="1"/>
          <p:nvPr/>
        </p:nvSpPr>
        <p:spPr>
          <a:xfrm>
            <a:off x="1278384" y="1091953"/>
            <a:ext cx="8620218" cy="388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32:17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Sovereign Lord! You made the heavens and earth by your strong hand and powerful arm.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 is too hard for you!</a:t>
            </a:r>
          </a:p>
        </p:txBody>
      </p:sp>
    </p:spTree>
    <p:extLst>
      <p:ext uri="{BB962C8B-B14F-4D97-AF65-F5344CB8AC3E}">
        <p14:creationId xmlns:p14="http://schemas.microsoft.com/office/powerpoint/2010/main" val="106507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7461C1-53EC-48F4-81AF-0FB107D46969}"/>
              </a:ext>
            </a:extLst>
          </p:cNvPr>
          <p:cNvSpPr txBox="1"/>
          <p:nvPr/>
        </p:nvSpPr>
        <p:spPr>
          <a:xfrm>
            <a:off x="1136342" y="843379"/>
            <a:ext cx="949910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46:9-10 </a:t>
            </a:r>
          </a:p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God, and there is no other; I am God, and there is none like me. I make known the end from the beginning, from ancient times, what is still to come. I say, ‘My purpose will stand, and I will do all that I please.’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813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9709A-0F82-44CD-AC4C-D83A4BFFC322}"/>
              </a:ext>
            </a:extLst>
          </p:cNvPr>
          <p:cNvSpPr txBox="1"/>
          <p:nvPr/>
        </p:nvSpPr>
        <p:spPr>
          <a:xfrm>
            <a:off x="1660124" y="1269507"/>
            <a:ext cx="900195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27:33 </a:t>
            </a:r>
          </a:p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directs the steps of the godly. He delights in every detail of their lives.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182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07DD0-E073-430A-B78A-CB4B7F739C2E}"/>
              </a:ext>
            </a:extLst>
          </p:cNvPr>
          <p:cNvSpPr txBox="1"/>
          <p:nvPr/>
        </p:nvSpPr>
        <p:spPr>
          <a:xfrm>
            <a:off x="1455938" y="1305017"/>
            <a:ext cx="9081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5:17 </a:t>
            </a:r>
          </a:p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 that anyone who belongs to Christ has become a new person. The old life is gone; a new life has begun!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64498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{86EB8415-07F9-407B-A5CA-37034747E784}tf02900769</Template>
  <TotalTime>29</TotalTime>
  <Words>272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Defining Moments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Moments</dc:title>
  <dc:creator>Jenny Wraight</dc:creator>
  <cp:lastModifiedBy>Jenny Wraight</cp:lastModifiedBy>
  <cp:revision>1</cp:revision>
  <dcterms:created xsi:type="dcterms:W3CDTF">2021-08-07T06:17:56Z</dcterms:created>
  <dcterms:modified xsi:type="dcterms:W3CDTF">2021-08-07T06:47:12Z</dcterms:modified>
</cp:coreProperties>
</file>